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02586" y="4005016"/>
            <a:ext cx="1435914" cy="188463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14147" y="3978093"/>
            <a:ext cx="1435914" cy="191156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1822" y="6068660"/>
            <a:ext cx="3206115" cy="781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95"/>
              <a:t>P</a:t>
            </a:r>
            <a:r>
              <a:rPr dirty="0" spc="-165"/>
              <a:t> </a:t>
            </a:r>
            <a:r>
              <a:rPr dirty="0" spc="-825"/>
              <a:t>A</a:t>
            </a:r>
            <a:r>
              <a:rPr dirty="0" spc="-225"/>
              <a:t> </a:t>
            </a:r>
            <a:r>
              <a:rPr dirty="0" spc="-1075"/>
              <a:t>R</a:t>
            </a:r>
            <a:r>
              <a:rPr dirty="0" spc="-70"/>
              <a:t> </a:t>
            </a:r>
            <a:r>
              <a:rPr dirty="0" spc="-515"/>
              <a:t>T</a:t>
            </a:r>
            <a:r>
              <a:rPr dirty="0" spc="-265"/>
              <a:t> </a:t>
            </a:r>
            <a:r>
              <a:rPr dirty="0" spc="-860"/>
              <a:t>N</a:t>
            </a:r>
            <a:r>
              <a:rPr dirty="0" spc="-155"/>
              <a:t> </a:t>
            </a:r>
            <a:r>
              <a:rPr dirty="0" spc="-990"/>
              <a:t>E</a:t>
            </a:r>
            <a:r>
              <a:rPr dirty="0" spc="-85"/>
              <a:t> </a:t>
            </a:r>
            <a:r>
              <a:rPr dirty="0" spc="-1125"/>
              <a:t>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75232" y="6077635"/>
            <a:ext cx="1809114" cy="7810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950" spc="-825">
                <a:latin typeface="Arial MT"/>
                <a:cs typeface="Arial MT"/>
              </a:rPr>
              <a:t>C</a:t>
            </a:r>
            <a:r>
              <a:rPr dirty="0" sz="4950" spc="-155">
                <a:latin typeface="Arial MT"/>
                <a:cs typeface="Arial MT"/>
              </a:rPr>
              <a:t> </a:t>
            </a:r>
            <a:r>
              <a:rPr dirty="0" sz="4950" spc="-360">
                <a:latin typeface="Arial MT"/>
                <a:cs typeface="Arial MT"/>
              </a:rPr>
              <a:t>L</a:t>
            </a:r>
            <a:r>
              <a:rPr dirty="0" sz="4950" spc="-340">
                <a:latin typeface="Arial MT"/>
                <a:cs typeface="Arial MT"/>
              </a:rPr>
              <a:t> </a:t>
            </a:r>
            <a:r>
              <a:rPr dirty="0" sz="4950" spc="-755">
                <a:latin typeface="Arial MT"/>
                <a:cs typeface="Arial MT"/>
              </a:rPr>
              <a:t>U</a:t>
            </a:r>
            <a:r>
              <a:rPr dirty="0" sz="4950" spc="-285">
                <a:latin typeface="Arial MT"/>
                <a:cs typeface="Arial MT"/>
              </a:rPr>
              <a:t> </a:t>
            </a:r>
            <a:r>
              <a:rPr dirty="0" sz="4950" spc="-645">
                <a:latin typeface="Arial MT"/>
                <a:cs typeface="Arial MT"/>
              </a:rPr>
              <a:t>B</a:t>
            </a:r>
            <a:endParaRPr sz="49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2026-09-21T08:03:51Z</dcterms:created>
  <dcterms:modified xsi:type="dcterms:W3CDTF">2026-09-21T08:03:51Z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2026-09-21T00:00:00Z</vt:filetime>
  </property>
  <property fmtid="{D5CDD505-2E9C-101B-9397-08002B2CF9AE}" pid="4" name="LastSaved">
    <vt:filetime>2026-09-21T00:00:00Z</vt:filetime>
  </property>
  <property fmtid="{D5CDD505-2E9C-101B-9397-08002B2CF9AE}" pid="5" name="Producer">
    <vt:lpwstr>iLovePDF</vt:lpwstr>
  </property>
</Properties>
</file>